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2" r:id="rId6"/>
    <p:sldId id="261" r:id="rId7"/>
    <p:sldId id="260" r:id="rId8"/>
    <p:sldId id="259" r:id="rId9"/>
    <p:sldId id="265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8" d="100"/>
          <a:sy n="58" d="100"/>
        </p:scale>
        <p:origin x="98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hu Ji" userId="f6207218218b1f6d" providerId="LiveId" clId="{B703888D-11B4-4ECA-AC81-ACBBD2E27052}"/>
    <pc:docChg chg="undo custSel addSld modSld">
      <pc:chgData name="Sahu Ji" userId="f6207218218b1f6d" providerId="LiveId" clId="{B703888D-11B4-4ECA-AC81-ACBBD2E27052}" dt="2024-12-07T10:25:28.739" v="329" actId="20577"/>
      <pc:docMkLst>
        <pc:docMk/>
      </pc:docMkLst>
      <pc:sldChg chg="addSp modSp mod">
        <pc:chgData name="Sahu Ji" userId="f6207218218b1f6d" providerId="LiveId" clId="{B703888D-11B4-4ECA-AC81-ACBBD2E27052}" dt="2024-12-07T10:20:34.435" v="289" actId="1076"/>
        <pc:sldMkLst>
          <pc:docMk/>
          <pc:sldMk cId="2722522971" sldId="257"/>
        </pc:sldMkLst>
        <pc:spChg chg="add mod">
          <ac:chgData name="Sahu Ji" userId="f6207218218b1f6d" providerId="LiveId" clId="{B703888D-11B4-4ECA-AC81-ACBBD2E27052}" dt="2024-12-07T10:20:23.591" v="288" actId="403"/>
          <ac:spMkLst>
            <pc:docMk/>
            <pc:sldMk cId="2722522971" sldId="257"/>
            <ac:spMk id="2" creationId="{6CAE63BA-967A-B3C3-ABDA-76EA09610B04}"/>
          </ac:spMkLst>
        </pc:spChg>
        <pc:spChg chg="mod">
          <ac:chgData name="Sahu Ji" userId="f6207218218b1f6d" providerId="LiveId" clId="{B703888D-11B4-4ECA-AC81-ACBBD2E27052}" dt="2024-12-07T10:20:34.435" v="289" actId="1076"/>
          <ac:spMkLst>
            <pc:docMk/>
            <pc:sldMk cId="2722522971" sldId="257"/>
            <ac:spMk id="6" creationId="{E87BE7F9-EE1A-FC41-40BD-BD3FEA7FB99F}"/>
          </ac:spMkLst>
        </pc:spChg>
      </pc:sldChg>
      <pc:sldChg chg="addSp modSp mod">
        <pc:chgData name="Sahu Ji" userId="f6207218218b1f6d" providerId="LiveId" clId="{B703888D-11B4-4ECA-AC81-ACBBD2E27052}" dt="2024-12-07T08:51:16.536" v="30" actId="14100"/>
        <pc:sldMkLst>
          <pc:docMk/>
          <pc:sldMk cId="3686640222" sldId="258"/>
        </pc:sldMkLst>
        <pc:spChg chg="add mod">
          <ac:chgData name="Sahu Ji" userId="f6207218218b1f6d" providerId="LiveId" clId="{B703888D-11B4-4ECA-AC81-ACBBD2E27052}" dt="2024-12-07T08:51:16.536" v="30" actId="14100"/>
          <ac:spMkLst>
            <pc:docMk/>
            <pc:sldMk cId="3686640222" sldId="258"/>
            <ac:spMk id="2" creationId="{79A25BA6-84F9-2D30-6735-4790B4DE3629}"/>
          </ac:spMkLst>
        </pc:spChg>
      </pc:sldChg>
      <pc:sldChg chg="addSp modSp mod">
        <pc:chgData name="Sahu Ji" userId="f6207218218b1f6d" providerId="LiveId" clId="{B703888D-11B4-4ECA-AC81-ACBBD2E27052}" dt="2024-12-07T10:19:00.535" v="273" actId="403"/>
        <pc:sldMkLst>
          <pc:docMk/>
          <pc:sldMk cId="1621612839" sldId="259"/>
        </pc:sldMkLst>
        <pc:spChg chg="add mod">
          <ac:chgData name="Sahu Ji" userId="f6207218218b1f6d" providerId="LiveId" clId="{B703888D-11B4-4ECA-AC81-ACBBD2E27052}" dt="2024-12-07T10:19:00.535" v="273" actId="403"/>
          <ac:spMkLst>
            <pc:docMk/>
            <pc:sldMk cId="1621612839" sldId="259"/>
            <ac:spMk id="3" creationId="{9DB39831-0956-3BD3-8AA4-DA135EF91D8A}"/>
          </ac:spMkLst>
        </pc:spChg>
      </pc:sldChg>
      <pc:sldChg chg="addSp modSp mod">
        <pc:chgData name="Sahu Ji" userId="f6207218218b1f6d" providerId="LiveId" clId="{B703888D-11B4-4ECA-AC81-ACBBD2E27052}" dt="2024-12-07T10:12:59.876" v="207" actId="20577"/>
        <pc:sldMkLst>
          <pc:docMk/>
          <pc:sldMk cId="595349728" sldId="260"/>
        </pc:sldMkLst>
        <pc:spChg chg="add mod">
          <ac:chgData name="Sahu Ji" userId="f6207218218b1f6d" providerId="LiveId" clId="{B703888D-11B4-4ECA-AC81-ACBBD2E27052}" dt="2024-12-07T10:12:59.876" v="207" actId="20577"/>
          <ac:spMkLst>
            <pc:docMk/>
            <pc:sldMk cId="595349728" sldId="260"/>
            <ac:spMk id="3" creationId="{315AB243-6330-912C-C849-9C74F36E9CBF}"/>
          </ac:spMkLst>
        </pc:spChg>
      </pc:sldChg>
      <pc:sldChg chg="addSp delSp modSp mod delAnim modAnim">
        <pc:chgData name="Sahu Ji" userId="f6207218218b1f6d" providerId="LiveId" clId="{B703888D-11B4-4ECA-AC81-ACBBD2E27052}" dt="2024-12-07T10:08:46.886" v="135" actId="478"/>
        <pc:sldMkLst>
          <pc:docMk/>
          <pc:sldMk cId="3262386857" sldId="261"/>
        </pc:sldMkLst>
        <pc:picChg chg="add del mod">
          <ac:chgData name="Sahu Ji" userId="f6207218218b1f6d" providerId="LiveId" clId="{B703888D-11B4-4ECA-AC81-ACBBD2E27052}" dt="2024-12-07T10:04:49.895" v="128" actId="478"/>
          <ac:picMkLst>
            <pc:docMk/>
            <pc:sldMk cId="3262386857" sldId="261"/>
            <ac:picMk id="2" creationId="{50833652-51D1-CBFA-4FE9-5779CD218260}"/>
          </ac:picMkLst>
        </pc:picChg>
        <pc:picChg chg="add mod ord">
          <ac:chgData name="Sahu Ji" userId="f6207218218b1f6d" providerId="LiveId" clId="{B703888D-11B4-4ECA-AC81-ACBBD2E27052}" dt="2024-12-07T10:07:47.191" v="134" actId="167"/>
          <ac:picMkLst>
            <pc:docMk/>
            <pc:sldMk cId="3262386857" sldId="261"/>
            <ac:picMk id="3" creationId="{B05E0FEF-161B-3F8F-BC56-9D4C43550A5B}"/>
          </ac:picMkLst>
        </pc:picChg>
        <pc:picChg chg="del">
          <ac:chgData name="Sahu Ji" userId="f6207218218b1f6d" providerId="LiveId" clId="{B703888D-11B4-4ECA-AC81-ACBBD2E27052}" dt="2024-12-07T10:08:46.886" v="135" actId="478"/>
          <ac:picMkLst>
            <pc:docMk/>
            <pc:sldMk cId="3262386857" sldId="261"/>
            <ac:picMk id="4" creationId="{06FD8179-13A6-9FBD-92ED-D97FAB64D0BE}"/>
          </ac:picMkLst>
        </pc:picChg>
      </pc:sldChg>
      <pc:sldChg chg="addSp delSp modSp mod delAnim modAnim">
        <pc:chgData name="Sahu Ji" userId="f6207218218b1f6d" providerId="LiveId" clId="{B703888D-11B4-4ECA-AC81-ACBBD2E27052}" dt="2024-12-07T10:18:35.454" v="268" actId="14100"/>
        <pc:sldMkLst>
          <pc:docMk/>
          <pc:sldMk cId="1860640511" sldId="262"/>
        </pc:sldMkLst>
        <pc:spChg chg="add mod">
          <ac:chgData name="Sahu Ji" userId="f6207218218b1f6d" providerId="LiveId" clId="{B703888D-11B4-4ECA-AC81-ACBBD2E27052}" dt="2024-12-07T10:18:35.454" v="268" actId="14100"/>
          <ac:spMkLst>
            <pc:docMk/>
            <pc:sldMk cId="1860640511" sldId="262"/>
            <ac:spMk id="2" creationId="{134E10A8-69A6-6474-E9FD-D0D641B99A43}"/>
          </ac:spMkLst>
        </pc:spChg>
        <pc:picChg chg="add del mod">
          <ac:chgData name="Sahu Ji" userId="f6207218218b1f6d" providerId="LiveId" clId="{B703888D-11B4-4ECA-AC81-ACBBD2E27052}" dt="2024-12-07T09:20:04.431" v="117" actId="478"/>
          <ac:picMkLst>
            <pc:docMk/>
            <pc:sldMk cId="1860640511" sldId="262"/>
            <ac:picMk id="5" creationId="{B7632F8B-3676-75A0-294D-B00672B5E5A0}"/>
          </ac:picMkLst>
        </pc:picChg>
        <pc:picChg chg="add del mod">
          <ac:chgData name="Sahu Ji" userId="f6207218218b1f6d" providerId="LiveId" clId="{B703888D-11B4-4ECA-AC81-ACBBD2E27052}" dt="2024-12-07T10:03:57.766" v="125" actId="478"/>
          <ac:picMkLst>
            <pc:docMk/>
            <pc:sldMk cId="1860640511" sldId="262"/>
            <ac:picMk id="6" creationId="{D191A4DE-B098-A715-402A-F5B41FDD4D1C}"/>
          </ac:picMkLst>
        </pc:picChg>
      </pc:sldChg>
      <pc:sldChg chg="addSp modSp mod">
        <pc:chgData name="Sahu Ji" userId="f6207218218b1f6d" providerId="LiveId" clId="{B703888D-11B4-4ECA-AC81-ACBBD2E27052}" dt="2024-12-07T10:25:28.739" v="329" actId="20577"/>
        <pc:sldMkLst>
          <pc:docMk/>
          <pc:sldMk cId="3777238959" sldId="263"/>
        </pc:sldMkLst>
        <pc:spChg chg="add mod">
          <ac:chgData name="Sahu Ji" userId="f6207218218b1f6d" providerId="LiveId" clId="{B703888D-11B4-4ECA-AC81-ACBBD2E27052}" dt="2024-12-07T10:25:28.739" v="329" actId="20577"/>
          <ac:spMkLst>
            <pc:docMk/>
            <pc:sldMk cId="3777238959" sldId="263"/>
            <ac:spMk id="2" creationId="{30CBFA85-5A4A-2586-C7B7-D46111CEB42C}"/>
          </ac:spMkLst>
        </pc:spChg>
      </pc:sldChg>
      <pc:sldChg chg="addSp delSp modSp new mod">
        <pc:chgData name="Sahu Ji" userId="f6207218218b1f6d" providerId="LiveId" clId="{B703888D-11B4-4ECA-AC81-ACBBD2E27052}" dt="2024-12-07T10:23:12.501" v="307" actId="732"/>
        <pc:sldMkLst>
          <pc:docMk/>
          <pc:sldMk cId="2864878072" sldId="264"/>
        </pc:sldMkLst>
        <pc:spChg chg="add del mod">
          <ac:chgData name="Sahu Ji" userId="f6207218218b1f6d" providerId="LiveId" clId="{B703888D-11B4-4ECA-AC81-ACBBD2E27052}" dt="2024-12-07T10:21:40.131" v="303"/>
          <ac:spMkLst>
            <pc:docMk/>
            <pc:sldMk cId="2864878072" sldId="264"/>
            <ac:spMk id="2" creationId="{D9F025EE-CC7E-4575-7B47-B20E118221FD}"/>
          </ac:spMkLst>
        </pc:spChg>
        <pc:picChg chg="add mod modCrop">
          <ac:chgData name="Sahu Ji" userId="f6207218218b1f6d" providerId="LiveId" clId="{B703888D-11B4-4ECA-AC81-ACBBD2E27052}" dt="2024-12-07T10:23:12.501" v="307" actId="732"/>
          <ac:picMkLst>
            <pc:docMk/>
            <pc:sldMk cId="2864878072" sldId="264"/>
            <ac:picMk id="4" creationId="{2B2557BA-9784-D4D3-45D7-20F424F8B75E}"/>
          </ac:picMkLst>
        </pc:picChg>
      </pc:sldChg>
    </pc:docChg>
  </pc:docChgLst>
  <pc:docChgLst>
    <pc:chgData name="Sahu Ji" userId="f6207218218b1f6d" providerId="LiveId" clId="{FCC925CC-DD9F-4F67-A332-1AA26B257692}"/>
    <pc:docChg chg="undo custSel addSld delSld modSld">
      <pc:chgData name="Sahu Ji" userId="f6207218218b1f6d" providerId="LiveId" clId="{FCC925CC-DD9F-4F67-A332-1AA26B257692}" dt="2024-12-11T09:34:20.402" v="383" actId="255"/>
      <pc:docMkLst>
        <pc:docMk/>
      </pc:docMkLst>
      <pc:sldChg chg="modSp add del mod">
        <pc:chgData name="Sahu Ji" userId="f6207218218b1f6d" providerId="LiveId" clId="{FCC925CC-DD9F-4F67-A332-1AA26B257692}" dt="2024-12-11T09:33:48.506" v="379" actId="404"/>
        <pc:sldMkLst>
          <pc:docMk/>
          <pc:sldMk cId="1621612839" sldId="259"/>
        </pc:sldMkLst>
        <pc:spChg chg="mod">
          <ac:chgData name="Sahu Ji" userId="f6207218218b1f6d" providerId="LiveId" clId="{FCC925CC-DD9F-4F67-A332-1AA26B257692}" dt="2024-12-11T09:33:48.506" v="379" actId="404"/>
          <ac:spMkLst>
            <pc:docMk/>
            <pc:sldMk cId="1621612839" sldId="259"/>
            <ac:spMk id="3" creationId="{9DB39831-0956-3BD3-8AA4-DA135EF91D8A}"/>
          </ac:spMkLst>
        </pc:spChg>
      </pc:sldChg>
      <pc:sldChg chg="modSp mod">
        <pc:chgData name="Sahu Ji" userId="f6207218218b1f6d" providerId="LiveId" clId="{FCC925CC-DD9F-4F67-A332-1AA26B257692}" dt="2024-12-11T09:34:20.402" v="383" actId="255"/>
        <pc:sldMkLst>
          <pc:docMk/>
          <pc:sldMk cId="595349728" sldId="260"/>
        </pc:sldMkLst>
        <pc:spChg chg="mod">
          <ac:chgData name="Sahu Ji" userId="f6207218218b1f6d" providerId="LiveId" clId="{FCC925CC-DD9F-4F67-A332-1AA26B257692}" dt="2024-12-11T09:34:20.402" v="383" actId="255"/>
          <ac:spMkLst>
            <pc:docMk/>
            <pc:sldMk cId="595349728" sldId="260"/>
            <ac:spMk id="3" creationId="{315AB243-6330-912C-C849-9C74F36E9CBF}"/>
          </ac:spMkLst>
        </pc:spChg>
      </pc:sldChg>
      <pc:sldChg chg="modSp add mod">
        <pc:chgData name="Sahu Ji" userId="f6207218218b1f6d" providerId="LiveId" clId="{FCC925CC-DD9F-4F67-A332-1AA26B257692}" dt="2024-12-11T09:33:21.216" v="378" actId="20577"/>
        <pc:sldMkLst>
          <pc:docMk/>
          <pc:sldMk cId="149775758" sldId="265"/>
        </pc:sldMkLst>
        <pc:spChg chg="mod">
          <ac:chgData name="Sahu Ji" userId="f6207218218b1f6d" providerId="LiveId" clId="{FCC925CC-DD9F-4F67-A332-1AA26B257692}" dt="2024-12-11T09:33:21.216" v="378" actId="20577"/>
          <ac:spMkLst>
            <pc:docMk/>
            <pc:sldMk cId="149775758" sldId="265"/>
            <ac:spMk id="3" creationId="{B3AD17CD-52DB-1AFB-ACCA-2325A28799EE}"/>
          </ac:spMkLst>
        </pc:spChg>
      </pc:sldChg>
      <pc:sldChg chg="add">
        <pc:chgData name="Sahu Ji" userId="f6207218218b1f6d" providerId="LiveId" clId="{FCC925CC-DD9F-4F67-A332-1AA26B257692}" dt="2024-12-11T09:08:30.835" v="3" actId="2890"/>
        <pc:sldMkLst>
          <pc:docMk/>
          <pc:sldMk cId="4120437652" sldId="266"/>
        </pc:sldMkLst>
      </pc:sldChg>
    </pc:docChg>
  </pc:docChgLst>
</pc:chgInfo>
</file>

<file path=ppt/media/image1.png>
</file>

<file path=ppt/media/image2.jp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FC2D9-F357-4F8C-4D4C-58A758E880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97BAC3-71ED-73E0-1FB4-7D433026A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39D91-BAF2-73E8-8E1B-4F32D6628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B627E-C9D9-C024-6F38-9FF9DF7E2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02A97-13A5-E4B5-B03D-4B857731E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0119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58B9E-E757-420C-63CC-8CCEA29BE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0C9CBA-C90F-71C0-15C3-63155860C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703C5-4DB3-A8D7-A98F-A95F165B3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6C0F8-00A8-AEBA-2B38-FE950A4E0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661A0-014E-748C-9DB1-3083C8D37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895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D3119E-D66C-244F-2952-2487479EBE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AACC8-3D98-579D-F710-7C71431A0E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CA800-85A2-0E7F-5D55-36D276F4F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9B3B4-BFFB-B98B-EB25-AF5849480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C7F48-7319-3149-4CBE-A4EF51401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779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12F12-6236-3692-A22D-5E40C7D6D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D0E38-DC62-CD7F-9893-C2184EC69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308A2-A583-FA99-ED81-215B89D01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96CB8-A766-AE07-EDC6-E17F25B90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FA57D-A32C-A21D-CD99-28D772670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07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B05-754D-A597-058B-67F557DC5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1D6E9-05CC-ABE4-1229-00274F8B1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25EF9-642D-2C2E-16CD-9334D8364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29A6-1E37-6CBF-EF52-6EF62B7E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AF9F5-80AB-58AD-3853-8BF6BAD03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1699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3852-64A8-3F76-057D-9DD9B7C8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5FE45-4BFB-C2BB-94BB-EA4C6C18A7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BF2E3B-7823-E800-A869-BF0411B352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B90445-70E5-FFE4-A86A-EF84C3709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EAA614-E3C5-FBEF-A181-2684E5C5B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9E27C-9ABC-1160-A460-83DB64492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1133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6F8E3-6557-2205-FA9D-D3CBB3033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6904DE-3350-4719-6D1E-F2EFB380D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80BA4B-C3A9-163C-255A-C439655FE4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D1C7CD-F0E4-8DB6-57C7-80296415E9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94258-954B-B70B-1EDE-9CE9996B6B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8120D5-20FB-E73A-4D5B-BD7A1F1F1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E73CE7-67F9-34CD-D40C-EEF68328F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276505-AF1F-C507-F1A6-B41A8BEBE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1714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81D21-2C9F-CC58-0352-BB43E3474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1B396D-5C31-AA6C-6F58-CF519E46B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BEACDE-3E69-80FA-B24D-33C93309D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C1DF97-EA42-F9C4-2E3F-52E03548E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962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CB1926-2FA0-DF58-F099-D3608C12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0416EB-1723-63D1-E9F3-D00267D2A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A54096-25D4-A3AF-AA52-F0B550AE5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5910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F4736-B0B0-CDB8-4709-81C57DE9D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70B0-2BE1-6EE3-5240-034369AA1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9541EB-AC7A-24C2-D81B-63B38F4F6B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9141BE-B2D9-C7EE-70BD-EAA49FE9B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550A7-DE23-2D76-3D98-355D436F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3D66A5-5B12-B5AE-2B0A-1E8E7CD53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947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5A51F-9F13-7F13-E395-A19E0553B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F6AF0E-BE97-37D5-BC62-F8176877DD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81A907-8033-228B-63A5-168C6E22B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ED807-5216-CEC0-6A4F-FFA81797F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541EA-1758-66D1-4A68-544351441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5D90A-8B89-7FC9-9A8A-00F5AF64D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33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FB7CEB-19B5-368B-E6B0-9E3911F68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E988E3-6324-25B6-5407-EF8DFEF8A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58AC-0DB5-486E-5271-765D75CBE2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847A1-2A9C-48FB-A294-99005A0A2336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44002-255D-5649-0C37-812CBEA13D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271E1-4144-4C05-856C-699070624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1FA6A-8CA9-4CEF-9EDA-887102D0D3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360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262F55-9FC1-0609-5302-9AF310E7D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785" y="2161488"/>
            <a:ext cx="3560022" cy="392263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86A5A8F6-52EE-ED97-A9AC-837B934028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6F65060D-C464-71CA-5CE1-2DB7AA1783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4315" y="354693"/>
            <a:ext cx="9920519" cy="962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40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GOEL INSTITUTE OF TECHNOLOGY AND</a:t>
            </a:r>
            <a:endParaRPr kumimoji="0" lang="en-US" altLang="en-US" sz="340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40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MANAGEMENT</a:t>
            </a:r>
            <a:endParaRPr kumimoji="0" lang="en-US" altLang="en-US" sz="340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8114E991-1E14-DB56-319C-0EFD91118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214" y="1472227"/>
            <a:ext cx="1005272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DEPARTMENT OF COMPUTER SCIENCE AND ENGINEERING </a:t>
            </a:r>
            <a:endParaRPr kumimoji="0" lang="en-US" altLang="en-US" sz="2400" b="0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BA3817-869E-B91A-07E4-7CF988E9C9EB}"/>
              </a:ext>
            </a:extLst>
          </p:cNvPr>
          <p:cNvSpPr txBox="1"/>
          <p:nvPr/>
        </p:nvSpPr>
        <p:spPr>
          <a:xfrm>
            <a:off x="694062" y="5221995"/>
            <a:ext cx="27321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Submitted by</a:t>
            </a:r>
          </a:p>
          <a:p>
            <a:r>
              <a:rPr lang="en-IN" sz="2000" dirty="0"/>
              <a:t>Satyam Sahu</a:t>
            </a:r>
          </a:p>
          <a:p>
            <a:r>
              <a:rPr lang="en-IN" sz="2000" dirty="0"/>
              <a:t>Mohd </a:t>
            </a:r>
            <a:r>
              <a:rPr lang="en-IN" sz="2000" dirty="0" err="1"/>
              <a:t>Kaish</a:t>
            </a:r>
            <a:r>
              <a:rPr lang="en-IN" sz="2000" dirty="0"/>
              <a:t> </a:t>
            </a:r>
            <a:r>
              <a:rPr lang="en-IN" sz="2000" dirty="0" err="1"/>
              <a:t>Shekh</a:t>
            </a:r>
            <a:endParaRPr lang="en-IN" sz="2000" dirty="0"/>
          </a:p>
          <a:p>
            <a:r>
              <a:rPr lang="en-IN" sz="2000" dirty="0" err="1"/>
              <a:t>Indresh</a:t>
            </a:r>
            <a:r>
              <a:rPr lang="en-IN" sz="2000" dirty="0"/>
              <a:t> Yadav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5AA11B-5E27-7CD9-BD9E-15521DDB864F}"/>
              </a:ext>
            </a:extLst>
          </p:cNvPr>
          <p:cNvSpPr txBox="1"/>
          <p:nvPr/>
        </p:nvSpPr>
        <p:spPr>
          <a:xfrm>
            <a:off x="9022814" y="5221995"/>
            <a:ext cx="28093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Submitted to</a:t>
            </a:r>
          </a:p>
          <a:p>
            <a:r>
              <a:rPr lang="en-IN" sz="2000" dirty="0"/>
              <a:t>Mr. Deepak Joshi </a:t>
            </a:r>
          </a:p>
        </p:txBody>
      </p:sp>
    </p:spTree>
    <p:extLst>
      <p:ext uri="{BB962C8B-B14F-4D97-AF65-F5344CB8AC3E}">
        <p14:creationId xmlns:p14="http://schemas.microsoft.com/office/powerpoint/2010/main" val="4139192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F2DB3-8B3E-711B-ADAD-BB47EA728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7B4801-CB22-6429-FF51-44FC0C9AD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8" y="119744"/>
            <a:ext cx="691559" cy="761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F6BFBB-2EF0-7F14-9BF6-0BE44F62DE9C}"/>
              </a:ext>
            </a:extLst>
          </p:cNvPr>
          <p:cNvSpPr txBox="1"/>
          <p:nvPr/>
        </p:nvSpPr>
        <p:spPr>
          <a:xfrm>
            <a:off x="822188" y="881742"/>
            <a:ext cx="7616732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400" b="1" i="1" dirty="0">
                <a:solidFill>
                  <a:srgbClr val="374151"/>
                </a:solidFill>
                <a:effectLst/>
                <a:latin typeface="__Inter_d65c78"/>
              </a:rPr>
              <a:t>Conclusion</a:t>
            </a:r>
            <a:endParaRPr lang="en-US" sz="4400" b="1" i="1" dirty="0">
              <a:solidFill>
                <a:srgbClr val="374151"/>
              </a:solidFill>
              <a:latin typeface="__Inter_d65c78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Summary of the application’s purpose and features.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Enhancements: Potential features like user profiles, score tracking, and more questions.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Call to Action: Encourage users to try the quiz and provide feedback.</a:t>
            </a:r>
          </a:p>
        </p:txBody>
      </p:sp>
    </p:spTree>
    <p:extLst>
      <p:ext uri="{BB962C8B-B14F-4D97-AF65-F5344CB8AC3E}">
        <p14:creationId xmlns:p14="http://schemas.microsoft.com/office/powerpoint/2010/main" val="4120437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2557BA-9784-D4D3-45D7-20F424F8B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7" b="8475"/>
          <a:stretch/>
        </p:blipFill>
        <p:spPr>
          <a:xfrm>
            <a:off x="476250" y="0"/>
            <a:ext cx="111465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878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6BAB8-1279-842C-2700-E5A3C627C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D020673-545C-6869-E95F-5B966DDE9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4881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42C303-4D56-3655-29DF-9AF36CC1A6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8" y="119744"/>
            <a:ext cx="691559" cy="7619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7BE7F9-EE1A-FC41-40BD-BD3FEA7FB99F}"/>
              </a:ext>
            </a:extLst>
          </p:cNvPr>
          <p:cNvSpPr/>
          <p:nvPr/>
        </p:nvSpPr>
        <p:spPr>
          <a:xfrm>
            <a:off x="130628" y="3085041"/>
            <a:ext cx="1195487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Tech Quiz Website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AE63BA-967A-B3C3-ABDA-76EA09610B04}"/>
              </a:ext>
            </a:extLst>
          </p:cNvPr>
          <p:cNvSpPr/>
          <p:nvPr/>
        </p:nvSpPr>
        <p:spPr>
          <a:xfrm>
            <a:off x="3764657" y="1391923"/>
            <a:ext cx="4662688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WELCOME</a:t>
            </a:r>
            <a:endParaRPr lang="en-US" sz="8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22522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BCDF2-7575-C9CD-95DB-12D51A1FA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FBE94C-D9D3-944A-DA0D-956521390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8" y="119744"/>
            <a:ext cx="691559" cy="7619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A25BA6-84F9-2D30-6735-4790B4DE3629}"/>
              </a:ext>
            </a:extLst>
          </p:cNvPr>
          <p:cNvSpPr txBox="1"/>
          <p:nvPr/>
        </p:nvSpPr>
        <p:spPr>
          <a:xfrm>
            <a:off x="1186542" y="881743"/>
            <a:ext cx="981891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__Inter_d65c78"/>
              </a:rPr>
              <a:t>Introduction</a:t>
            </a:r>
          </a:p>
          <a:p>
            <a:endParaRPr lang="en-IN" sz="4000" b="1" dirty="0">
              <a:solidFill>
                <a:schemeClr val="tx1">
                  <a:lumMod val="75000"/>
                  <a:lumOff val="25000"/>
                </a:schemeClr>
              </a:solidFill>
              <a:latin typeface="__Inter_d65c78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4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Brief description of the application.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4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Purpose: To enhance knowledge about technologies through quizzes.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4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Target Audience: Tech enthusiasts and learners.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IN" sz="4000" b="1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__Inter_d65c78"/>
            </a:endParaRPr>
          </a:p>
        </p:txBody>
      </p:sp>
    </p:spTree>
    <p:extLst>
      <p:ext uri="{BB962C8B-B14F-4D97-AF65-F5344CB8AC3E}">
        <p14:creationId xmlns:p14="http://schemas.microsoft.com/office/powerpoint/2010/main" val="368664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3EE36-B5F7-93AF-2C8F-CCAC0297E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2E0E77-C89B-F7CF-8683-448619CD2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8" y="119744"/>
            <a:ext cx="691559" cy="7619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CBFA85-5A4A-2586-C7B7-D46111CEB42C}"/>
              </a:ext>
            </a:extLst>
          </p:cNvPr>
          <p:cNvSpPr txBox="1"/>
          <p:nvPr/>
        </p:nvSpPr>
        <p:spPr>
          <a:xfrm>
            <a:off x="1035584" y="772584"/>
            <a:ext cx="9155017" cy="603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i="1" dirty="0">
                <a:solidFill>
                  <a:srgbClr val="374151"/>
                </a:solidFill>
                <a:effectLst/>
                <a:latin typeface="__Inter_d65c78"/>
              </a:rPr>
              <a:t>Key Features</a:t>
            </a:r>
          </a:p>
          <a:p>
            <a:endParaRPr lang="en-IN" sz="4000" b="1" i="1" dirty="0">
              <a:solidFill>
                <a:srgbClr val="374151"/>
              </a:solidFill>
              <a:latin typeface="__Inter_d65c78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Authentication: Login and Signup functionality.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Interactive Quiz: 10 questions with multiple-choice answers.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 Display: Shows score and performance after the quiz.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Responsive Design: Accessible on various devices.</a:t>
            </a:r>
          </a:p>
          <a:p>
            <a:endParaRPr lang="en-IN" b="1" i="1" dirty="0"/>
          </a:p>
        </p:txBody>
      </p:sp>
    </p:spTree>
    <p:extLst>
      <p:ext uri="{BB962C8B-B14F-4D97-AF65-F5344CB8AC3E}">
        <p14:creationId xmlns:p14="http://schemas.microsoft.com/office/powerpoint/2010/main" val="3777238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DC72F-DB9C-965E-6FC5-D5245E059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725C35-6ACB-28DF-2B59-DBB2A8000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8" y="119744"/>
            <a:ext cx="691559" cy="7619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4E10A8-69A6-6474-E9FD-D0D641B99A43}"/>
              </a:ext>
            </a:extLst>
          </p:cNvPr>
          <p:cNvSpPr txBox="1"/>
          <p:nvPr/>
        </p:nvSpPr>
        <p:spPr>
          <a:xfrm>
            <a:off x="694062" y="735955"/>
            <a:ext cx="881349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i="1" dirty="0">
                <a:solidFill>
                  <a:srgbClr val="374151"/>
                </a:solidFill>
                <a:effectLst/>
                <a:latin typeface="__Inter_d65c78"/>
              </a:rPr>
              <a:t>User Interface Design</a:t>
            </a:r>
          </a:p>
          <a:p>
            <a:endParaRPr lang="en-IN" sz="4000" b="1" i="1" dirty="0">
              <a:solidFill>
                <a:srgbClr val="374151"/>
              </a:solidFill>
              <a:latin typeface="__Inter_d65c78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the UI components (e.g., forms for login/signup, quiz interface).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Mention the use of CSS for styling (Poppins font, color scheme).</a:t>
            </a:r>
          </a:p>
          <a:p>
            <a:endParaRPr lang="en-IN" sz="4000" b="1" i="1" dirty="0"/>
          </a:p>
        </p:txBody>
      </p:sp>
    </p:spTree>
    <p:extLst>
      <p:ext uri="{BB962C8B-B14F-4D97-AF65-F5344CB8AC3E}">
        <p14:creationId xmlns:p14="http://schemas.microsoft.com/office/powerpoint/2010/main" val="1860640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F9925-CFDC-BB9B-DFAB-1D3D93DA3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titled vide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B05E0FEF-161B-3F8F-BC56-9D4C43550A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386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F3965-77EE-AACF-4FAE-6D0144DEF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CF6C67-5239-36CD-E5D9-868F72485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8" y="119744"/>
            <a:ext cx="691559" cy="761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AB243-6330-912C-C849-9C74F36E9CBF}"/>
              </a:ext>
            </a:extLst>
          </p:cNvPr>
          <p:cNvSpPr txBox="1"/>
          <p:nvPr/>
        </p:nvSpPr>
        <p:spPr>
          <a:xfrm>
            <a:off x="993090" y="1045031"/>
            <a:ext cx="8130449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4400" b="1" i="1" dirty="0">
                <a:solidFill>
                  <a:srgbClr val="374151"/>
                </a:solidFill>
                <a:effectLst/>
                <a:latin typeface="__Inter_d65c78"/>
              </a:rPr>
              <a:t>Technologies</a:t>
            </a: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IN" sz="32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HTML: Structure of the web pages.</a:t>
            </a: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IN" sz="32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CSS: Styling and layout (mention the two CSS files).</a:t>
            </a: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IN" sz="32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JavaScript: Functionality for user interactions (e.g., switching between login and signup).</a:t>
            </a: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NodeJS: For functional validation</a:t>
            </a:r>
            <a:endParaRPr lang="en-IN" sz="32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r>
              <a:rPr lang="en-IN" sz="32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Libraries: Font Awesome for icons.</a:t>
            </a:r>
          </a:p>
        </p:txBody>
      </p:sp>
    </p:spTree>
    <p:extLst>
      <p:ext uri="{BB962C8B-B14F-4D97-AF65-F5344CB8AC3E}">
        <p14:creationId xmlns:p14="http://schemas.microsoft.com/office/powerpoint/2010/main" val="595349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B91E7-B56C-45D1-1755-FE3705E92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5391C0-213B-D9E3-4219-DBDE54155A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8" y="119744"/>
            <a:ext cx="691559" cy="761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B39831-0956-3BD3-8AA4-DA135EF91D8A}"/>
              </a:ext>
            </a:extLst>
          </p:cNvPr>
          <p:cNvSpPr txBox="1"/>
          <p:nvPr/>
        </p:nvSpPr>
        <p:spPr>
          <a:xfrm>
            <a:off x="822188" y="881742"/>
            <a:ext cx="761673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400" b="1" i="1" dirty="0">
                <a:solidFill>
                  <a:srgbClr val="374151"/>
                </a:solidFill>
                <a:latin typeface="__Inter_d65c78"/>
              </a:rPr>
              <a:t>Future Scope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Personalization and User Experience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Gamification and Rewards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and Cross-Platform Experience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Niche and Specialized Content</a:t>
            </a:r>
            <a:endParaRPr lang="en-US" sz="3600" b="1" i="1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612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D7C7C-589A-1F3C-AEDA-C0BFC4358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0F05E6-E74B-3F5F-38D2-458273AA7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8" y="119744"/>
            <a:ext cx="691559" cy="761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AD17CD-52DB-1AFB-ACCA-2325A28799EE}"/>
              </a:ext>
            </a:extLst>
          </p:cNvPr>
          <p:cNvSpPr txBox="1"/>
          <p:nvPr/>
        </p:nvSpPr>
        <p:spPr>
          <a:xfrm>
            <a:off x="822188" y="881742"/>
            <a:ext cx="7616732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400" b="1" i="1" dirty="0">
                <a:solidFill>
                  <a:srgbClr val="374151"/>
                </a:solidFill>
                <a:effectLst/>
                <a:latin typeface="__Inter_d65c78"/>
                <a:cs typeface="Times New Roman" panose="02020603050405020304" pitchFamily="18" charset="0"/>
              </a:rPr>
              <a:t>Reference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form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GFG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W3 School</a:t>
            </a:r>
          </a:p>
        </p:txBody>
      </p:sp>
    </p:spTree>
    <p:extLst>
      <p:ext uri="{BB962C8B-B14F-4D97-AF65-F5344CB8AC3E}">
        <p14:creationId xmlns:p14="http://schemas.microsoft.com/office/powerpoint/2010/main" val="149775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244</Words>
  <Application>Microsoft Office PowerPoint</Application>
  <PresentationFormat>Widescreen</PresentationFormat>
  <Paragraphs>46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__Inter_d65c78</vt:lpstr>
      <vt:lpstr>Arial</vt:lpstr>
      <vt:lpstr>Arial Black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Sahu Ji</dc:creator>
  <cp:lastModifiedBy>Sahu Ji</cp:lastModifiedBy>
  <cp:revision>2</cp:revision>
  <dcterms:created xsi:type="dcterms:W3CDTF">2024-12-04T08:45:08Z</dcterms:created>
  <dcterms:modified xsi:type="dcterms:W3CDTF">2024-12-11T09:34:29Z</dcterms:modified>
</cp:coreProperties>
</file>

<file path=docProps/thumbnail.jpeg>
</file>